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4887B-D99C-437F-AE1B-CA60CCA46C71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54C5E-DBCD-4B74-831E-D78A9B150A7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373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80CB-EE62-4D50-B87E-23C2BDA912E4}" type="datetimeFigureOut">
              <a:rPr lang="pt-BR" smtClean="0"/>
              <a:t>14/02/2025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808CC-2DE3-4479-A0A2-43F8351203E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"/>
          <p:cNvSpPr txBox="1">
            <a:spLocks noGrp="1"/>
          </p:cNvSpPr>
          <p:nvPr>
            <p:ph type="title"/>
          </p:nvPr>
        </p:nvSpPr>
        <p:spPr>
          <a:xfrm>
            <a:off x="179175" y="44700"/>
            <a:ext cx="7756650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5400" lvl="0" algn="just">
              <a:buClr>
                <a:schemeClr val="dk1"/>
              </a:buClr>
              <a:buSzPts val="2400"/>
            </a:pPr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Disciplina: Modelagem </a:t>
            </a:r>
            <a:r>
              <a:rPr lang="pt-BR" sz="2800" b="1" dirty="0">
                <a:solidFill>
                  <a:schemeClr val="bg2">
                    <a:lumMod val="25000"/>
                  </a:schemeClr>
                </a:solidFill>
                <a:latin typeface="Raleway"/>
                <a:sym typeface="Raleway"/>
              </a:rPr>
              <a:t>Estatística</a:t>
            </a:r>
          </a:p>
        </p:txBody>
      </p:sp>
      <p:sp>
        <p:nvSpPr>
          <p:cNvPr id="136" name="Google Shape;136;p15"/>
          <p:cNvSpPr txBox="1"/>
          <p:nvPr/>
        </p:nvSpPr>
        <p:spPr>
          <a:xfrm>
            <a:off x="206757" y="1153689"/>
            <a:ext cx="5843666" cy="5323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Escopo: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</a:rPr>
              <a:t>Probabilidade, Estimação, Testes , Modelos de Regressão.</a:t>
            </a:r>
          </a:p>
          <a:p>
            <a:pPr lvl="0"/>
            <a:endParaRPr lang="pt-BR" sz="16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Métodos previstos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: Aulas expositivas e Sala de aula invertida. Aulas gravadas assíncronas como suporte e exercícios disponibilizados no </a:t>
            </a:r>
            <a:r>
              <a:rPr lang="pt-BR" sz="1600" dirty="0" err="1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moodle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. Eventualmente, alguns encontros podem ocorrer de forma remota síncrona, não ultrapassando 25% dos encontros.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sz="16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Público alvo: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Egressos de Engenharia e cursos da área Sócio-econômica.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sz="16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algn="just">
              <a:buClr>
                <a:schemeClr val="dk1"/>
              </a:buClr>
              <a:buSzPts val="2400"/>
            </a:pP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Horário: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Terças-feiras, das 8h às 12h. 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sz="1600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algn="just">
              <a:buClr>
                <a:schemeClr val="dk1"/>
              </a:buClr>
              <a:buSzPts val="2400"/>
            </a:pP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Modalidade: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Presencial</a:t>
            </a: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Duração: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3 créditos, 1o Trimestre Letivo, 28/02/2023 a 16/05/2023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sz="1600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25400" lvl="0" algn="just">
              <a:buClr>
                <a:schemeClr val="dk1"/>
              </a:buClr>
              <a:buSzPts val="2400"/>
            </a:pP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Matrícula isolada: https://ppgep.ufsc.br/matricula-em-disciplina-isolada/</a:t>
            </a:r>
          </a:p>
          <a:p>
            <a:pPr marL="25400" lvl="0" algn="just">
              <a:buClr>
                <a:schemeClr val="dk1"/>
              </a:buClr>
              <a:buSzPts val="2400"/>
            </a:pPr>
            <a:endParaRPr lang="pt-BR" sz="1600" b="1" dirty="0">
              <a:solidFill>
                <a:schemeClr val="bg2">
                  <a:lumMod val="25000"/>
                </a:schemeClr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9" name="Google Shape;100;p14">
            <a:extLst>
              <a:ext uri="{FF2B5EF4-FFF2-40B4-BE49-F238E27FC236}">
                <a16:creationId xmlns:a16="http://schemas.microsoft.com/office/drawing/2014/main" id="{EC08408F-9239-47B6-A0FF-1059EEFA367A}"/>
              </a:ext>
            </a:extLst>
          </p:cNvPr>
          <p:cNvPicPr preferRelativeResize="0"/>
          <p:nvPr/>
        </p:nvPicPr>
        <p:blipFill rotWithShape="1">
          <a:blip r:embed="rId3" cstate="print">
            <a:alphaModFix/>
          </a:blip>
          <a:srcRect b="15938"/>
          <a:stretch/>
        </p:blipFill>
        <p:spPr>
          <a:xfrm>
            <a:off x="8600832" y="6278270"/>
            <a:ext cx="496331" cy="5479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14">
            <a:extLst>
              <a:ext uri="{FF2B5EF4-FFF2-40B4-BE49-F238E27FC236}">
                <a16:creationId xmlns:a16="http://schemas.microsoft.com/office/drawing/2014/main" id="{C0B19C40-4724-444C-8BE2-93CABECC00DC}"/>
              </a:ext>
            </a:extLst>
          </p:cNvPr>
          <p:cNvCxnSpPr/>
          <p:nvPr/>
        </p:nvCxnSpPr>
        <p:spPr>
          <a:xfrm>
            <a:off x="139181" y="6593050"/>
            <a:ext cx="7213500" cy="0"/>
          </a:xfrm>
          <a:prstGeom prst="straightConnector1">
            <a:avLst/>
          </a:prstGeom>
          <a:noFill/>
          <a:ln w="9525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Google Shape;103;p14">
            <a:extLst>
              <a:ext uri="{FF2B5EF4-FFF2-40B4-BE49-F238E27FC236}">
                <a16:creationId xmlns:a16="http://schemas.microsoft.com/office/drawing/2014/main" id="{815ED665-4812-430C-AED5-DB0E96F499FD}"/>
              </a:ext>
            </a:extLst>
          </p:cNvPr>
          <p:cNvSpPr/>
          <p:nvPr/>
        </p:nvSpPr>
        <p:spPr>
          <a:xfrm>
            <a:off x="155831" y="6537393"/>
            <a:ext cx="7180200" cy="2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rgbClr val="757070"/>
                </a:solidFill>
              </a:rPr>
              <a:t>Programa de Pós-Graduação em Engenharia de Produção</a:t>
            </a:r>
            <a:endParaRPr lang="pt-BR" sz="1400" dirty="0">
              <a:solidFill>
                <a:srgbClr val="75707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E5BA8107-7BEA-4593-89E8-42515698D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603" y="6382805"/>
            <a:ext cx="967579" cy="45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2">
            <a:extLst>
              <a:ext uri="{FF2B5EF4-FFF2-40B4-BE49-F238E27FC236}">
                <a16:creationId xmlns:a16="http://schemas.microsoft.com/office/drawing/2014/main" id="{8301FEF5-B5AA-41DA-9BBC-D60F86C37B24}"/>
              </a:ext>
            </a:extLst>
          </p:cNvPr>
          <p:cNvGrpSpPr/>
          <p:nvPr/>
        </p:nvGrpSpPr>
        <p:grpSpPr>
          <a:xfrm>
            <a:off x="8450310" y="-20477"/>
            <a:ext cx="705933" cy="1635966"/>
            <a:chOff x="10865380" y="-20476"/>
            <a:chExt cx="1342951" cy="2334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74E0FDDC-3831-47BB-A079-0381628B7972}"/>
                </a:ext>
              </a:extLst>
            </p:cNvPr>
            <p:cNvSpPr/>
            <p:nvPr/>
          </p:nvSpPr>
          <p:spPr>
            <a:xfrm rot="10800000">
              <a:off x="10865380" y="-20476"/>
              <a:ext cx="1338657" cy="991219"/>
            </a:xfrm>
            <a:prstGeom prst="rtTriangle">
              <a:avLst/>
            </a:prstGeom>
            <a:solidFill>
              <a:srgbClr val="2057A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ight Triangle 2">
              <a:extLst>
                <a:ext uri="{FF2B5EF4-FFF2-40B4-BE49-F238E27FC236}">
                  <a16:creationId xmlns:a16="http://schemas.microsoft.com/office/drawing/2014/main" id="{D2588252-6368-402C-B776-CDADDDDC36D0}"/>
                </a:ext>
              </a:extLst>
            </p:cNvPr>
            <p:cNvSpPr/>
            <p:nvPr/>
          </p:nvSpPr>
          <p:spPr>
            <a:xfrm rot="10800000">
              <a:off x="11321216" y="297016"/>
              <a:ext cx="887115" cy="1347457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115" h="1347456">
                  <a:moveTo>
                    <a:pt x="0" y="686149"/>
                  </a:moveTo>
                  <a:lnTo>
                    <a:pt x="0" y="0"/>
                  </a:lnTo>
                  <a:lnTo>
                    <a:pt x="887115" y="1347456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3272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ight Triangle 2">
              <a:extLst>
                <a:ext uri="{FF2B5EF4-FFF2-40B4-BE49-F238E27FC236}">
                  <a16:creationId xmlns:a16="http://schemas.microsoft.com/office/drawing/2014/main" id="{12BC4E33-7EBC-47B2-A941-6771DDE2561E}"/>
                </a:ext>
              </a:extLst>
            </p:cNvPr>
            <p:cNvSpPr/>
            <p:nvPr/>
          </p:nvSpPr>
          <p:spPr>
            <a:xfrm rot="10800000">
              <a:off x="11713099" y="884592"/>
              <a:ext cx="487065" cy="1429100"/>
            </a:xfrm>
            <a:custGeom>
              <a:avLst/>
              <a:gdLst>
                <a:gd name="connsiteX0" fmla="*/ 0 w 683007"/>
                <a:gd name="connsiteY0" fmla="*/ 686149 h 686149"/>
                <a:gd name="connsiteX1" fmla="*/ 0 w 683007"/>
                <a:gd name="connsiteY1" fmla="*/ 0 h 686149"/>
                <a:gd name="connsiteX2" fmla="*/ 683007 w 683007"/>
                <a:gd name="connsiteY2" fmla="*/ 686149 h 686149"/>
                <a:gd name="connsiteX3" fmla="*/ 0 w 683007"/>
                <a:gd name="connsiteY3" fmla="*/ 686149 h 686149"/>
                <a:gd name="connsiteX0" fmla="*/ 0 w 887115"/>
                <a:gd name="connsiteY0" fmla="*/ 686149 h 1347456"/>
                <a:gd name="connsiteX1" fmla="*/ 0 w 887115"/>
                <a:gd name="connsiteY1" fmla="*/ 0 h 1347456"/>
                <a:gd name="connsiteX2" fmla="*/ 887115 w 887115"/>
                <a:gd name="connsiteY2" fmla="*/ 1347456 h 1347456"/>
                <a:gd name="connsiteX3" fmla="*/ 0 w 887115"/>
                <a:gd name="connsiteY3" fmla="*/ 686149 h 1347456"/>
                <a:gd name="connsiteX0" fmla="*/ 0 w 487065"/>
                <a:gd name="connsiteY0" fmla="*/ 686149 h 1429099"/>
                <a:gd name="connsiteX1" fmla="*/ 0 w 487065"/>
                <a:gd name="connsiteY1" fmla="*/ 0 h 1429099"/>
                <a:gd name="connsiteX2" fmla="*/ 487065 w 487065"/>
                <a:gd name="connsiteY2" fmla="*/ 1429099 h 1429099"/>
                <a:gd name="connsiteX3" fmla="*/ 0 w 487065"/>
                <a:gd name="connsiteY3" fmla="*/ 686149 h 1429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7065" h="1429099">
                  <a:moveTo>
                    <a:pt x="0" y="686149"/>
                  </a:moveTo>
                  <a:lnTo>
                    <a:pt x="0" y="0"/>
                  </a:lnTo>
                  <a:lnTo>
                    <a:pt x="487065" y="1429099"/>
                  </a:lnTo>
                  <a:lnTo>
                    <a:pt x="0" y="686149"/>
                  </a:lnTo>
                  <a:close/>
                </a:path>
              </a:pathLst>
            </a:custGeom>
            <a:solidFill>
              <a:srgbClr val="5C8F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77F1CE5-74FF-EB5E-FEF4-EDD5F9EC5F9B}"/>
              </a:ext>
            </a:extLst>
          </p:cNvPr>
          <p:cNvSpPr txBox="1"/>
          <p:nvPr/>
        </p:nvSpPr>
        <p:spPr>
          <a:xfrm>
            <a:off x="6466923" y="4243475"/>
            <a:ext cx="2552161" cy="113877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Prof. 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sym typeface="Raleway"/>
              </a:rPr>
              <a:t>Antonio Cezar Bornia</a:t>
            </a:r>
            <a:r>
              <a:rPr lang="pt-BR" sz="1600" dirty="0">
                <a:solidFill>
                  <a:schemeClr val="bg2">
                    <a:lumMod val="25000"/>
                  </a:schemeClr>
                </a:solidFill>
                <a:latin typeface="Raleway"/>
                <a:ea typeface="Raleway"/>
                <a:cs typeface="Raleway"/>
                <a:sym typeface="Raleway"/>
              </a:rPr>
              <a:t>, Dr. Eng.</a:t>
            </a:r>
          </a:p>
          <a:p>
            <a:pPr algn="just"/>
            <a:r>
              <a:rPr lang="pt-BR" sz="1200" dirty="0">
                <a:solidFill>
                  <a:schemeClr val="bg2">
                    <a:lumMod val="25000"/>
                  </a:schemeClr>
                </a:solidFill>
                <a:latin typeface="Raleway"/>
              </a:rPr>
              <a:t>Formado em Eng. Mecânica pela UFPR, mestre e doutor em Eng. De Produção pela UFSC.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D52A41-5433-9AED-9C47-935C1356CD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5518" y="762492"/>
            <a:ext cx="237172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00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135</Words>
  <Application>Microsoft Office PowerPoint</Application>
  <PresentationFormat>Apresentação na tela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Raleway</vt:lpstr>
      <vt:lpstr>Tema do Office</vt:lpstr>
      <vt:lpstr>Disciplina: Modelagem Estatística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Disciplina: Redes de Pequenas e médias Empresas e Desenvolvimento local</dc:title>
  <dc:creator>USER</dc:creator>
  <cp:lastModifiedBy>faed</cp:lastModifiedBy>
  <cp:revision>8</cp:revision>
  <dcterms:created xsi:type="dcterms:W3CDTF">2022-08-06T16:33:30Z</dcterms:created>
  <dcterms:modified xsi:type="dcterms:W3CDTF">2025-02-14T14:34:11Z</dcterms:modified>
</cp:coreProperties>
</file>