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4" autoAdjust="0"/>
    <p:restoredTop sz="94301"/>
  </p:normalViewPr>
  <p:slideViewPr>
    <p:cSldViewPr snapToGrid="0">
      <p:cViewPr varScale="1">
        <p:scale>
          <a:sx n="63" d="100"/>
          <a:sy n="63" d="100"/>
        </p:scale>
        <p:origin x="612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lattes.cnpq.br/9181118757331104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526143" y="383580"/>
            <a:ext cx="6520833" cy="69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>
              <a:buClr>
                <a:schemeClr val="dk1"/>
              </a:buClr>
              <a:buSzPts val="2400"/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ea typeface="Raleway"/>
                <a:cs typeface="Raleway"/>
                <a:sym typeface="Raleway"/>
              </a:rPr>
              <a:t>Disciplina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ea typeface="Raleway"/>
                <a:cs typeface="Raleway"/>
                <a:sym typeface="Raleway"/>
              </a:rPr>
              <a:t/>
            </a:r>
            <a:br>
              <a:rPr lang="pt-BR" sz="2400" b="1" dirty="0">
                <a:solidFill>
                  <a:schemeClr val="bg2">
                    <a:lumMod val="25000"/>
                  </a:schemeClr>
                </a:solidFill>
                <a:ea typeface="Raleway"/>
                <a:cs typeface="Raleway"/>
                <a:sym typeface="Raleway"/>
              </a:rPr>
            </a:b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ea typeface="Raleway"/>
                <a:cs typeface="Raleway"/>
                <a:sym typeface="Raleway"/>
              </a:rPr>
              <a:t>Introdução a Ergonomia</a:t>
            </a:r>
            <a:endParaRPr lang="pt-BR" sz="2400" b="1" i="1" dirty="0">
              <a:solidFill>
                <a:schemeClr val="bg2">
                  <a:lumMod val="25000"/>
                </a:schemeClr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526143" y="3278602"/>
            <a:ext cx="11335084" cy="31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modalidade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p</a:t>
            </a:r>
            <a:r>
              <a:rPr lang="bg-BG" sz="1600" b="1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resencial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I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s</a:t>
            </a:r>
            <a:r>
              <a:rPr lang="bg-BG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egundas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, das 08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:00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h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às 12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:0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h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I 45h/a 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(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3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</a:t>
            </a:r>
            <a:r>
              <a:rPr lang="bg-BG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crédito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s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)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, 1</a:t>
            </a:r>
            <a:r>
              <a:rPr lang="pt-BR" sz="1600" baseline="30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Trimestre Letivo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6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ea typeface="Raleway"/>
              <a:cs typeface="Calibri Light" panose="020F0302020204030204" pitchFamily="34" charset="0"/>
              <a:sym typeface="Raleway"/>
            </a:endParaRPr>
          </a:p>
          <a:p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  <a:t>objetivo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  <a:t> &gt; Compreender os fundamentos da ergonomia e suas aplicações em sistemas industriais, produtos e serviços, utilizando técnicas e ferramentas quali-quantitativas. </a:t>
            </a:r>
            <a:b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</a:br>
            <a:endParaRPr lang="pt-BR" sz="16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ea typeface="Raleway"/>
              <a:cs typeface="Calibri Light" panose="020F0302020204030204" pitchFamily="34" charset="0"/>
              <a:sym typeface="Raleway"/>
            </a:endParaRPr>
          </a:p>
          <a:p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  <a:t>conteúdo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  <a:t> &gt; (1) Fundamentos da Ergonomia; (2) Deontologia do ergonomista; (3) Ambientes; (4) Conceitos básicos da antropometria e biomecânica; (5) Organização do Trabalho; (6) Fundamentos da AET; (7) Segurança e Legislação; (8) Erro; (9) Humanização; </a:t>
            </a:r>
          </a:p>
          <a:p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  <a:t>(10) Instrumentação Tecnológica </a:t>
            </a:r>
            <a:b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</a:rPr>
            </a:br>
            <a:endParaRPr lang="en-US" sz="16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ea typeface="Raleway"/>
              <a:cs typeface="Calibri Light" panose="020F0302020204030204" pitchFamily="34" charset="0"/>
            </a:endParaRPr>
          </a:p>
          <a:p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métodos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: a</a:t>
            </a:r>
            <a:r>
              <a:rPr lang="bg-BG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ulas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</a:t>
            </a:r>
            <a:r>
              <a:rPr lang="bg-BG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expositivas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,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atividades práticas I aplicadas e apresentação de casos reais, em diversos setores.</a:t>
            </a:r>
          </a:p>
          <a:p>
            <a:endParaRPr lang="pt-BR" sz="16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ea typeface="Raleway"/>
              <a:cs typeface="Calibri Light" panose="020F0302020204030204" pitchFamily="34" charset="0"/>
              <a:sym typeface="Raleway"/>
            </a:endParaRPr>
          </a:p>
          <a:p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público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: 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alunos de pós-graduação de qualquer área </a:t>
            </a:r>
            <a:r>
              <a:rPr lang="bg-BG" sz="16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e</a:t>
            </a: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 IES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ea typeface="Raleway"/>
                <a:cs typeface="Calibri Light" panose="020F0302020204030204" pitchFamily="34" charset="0"/>
                <a:sym typeface="Raleway"/>
              </a:rPr>
              <a:t>, interessados no tema</a:t>
            </a: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rgbClr val="75707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Programa de Pós-Graduação em Engenharia de Produção</a:t>
            </a:r>
            <a:endParaRPr lang="pt-BR" sz="1100" dirty="0">
              <a:solidFill>
                <a:srgbClr val="757070"/>
              </a:solidFill>
              <a:latin typeface="Calibri Light" panose="020F0302020204030204" pitchFamily="34" charset="0"/>
              <a:ea typeface="Arial"/>
              <a:cs typeface="Calibri Light" panose="020F0302020204030204" pitchFamily="34" charset="0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EB277-6936-5AC5-15F8-8273CBD36D27}"/>
              </a:ext>
            </a:extLst>
          </p:cNvPr>
          <p:cNvSpPr txBox="1"/>
          <p:nvPr/>
        </p:nvSpPr>
        <p:spPr>
          <a:xfrm>
            <a:off x="595537" y="1311639"/>
            <a:ext cx="6451439" cy="16619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Raleway"/>
                <a:cs typeface="Raleway"/>
                <a:sym typeface="Raleway"/>
              </a:rPr>
              <a:t/>
            </a:r>
            <a:br>
              <a:rPr lang="pt-BR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Raleway"/>
                <a:cs typeface="Raleway"/>
                <a:sym typeface="Raleway"/>
              </a:rPr>
            </a:b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Raleway"/>
                <a:cs typeface="Raleway"/>
                <a:sym typeface="Raleway"/>
              </a:rPr>
              <a:t>Eugenio Merino</a:t>
            </a:r>
          </a:p>
          <a:p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Professor Titular UFSC, 30+ anos de experiência docente</a:t>
            </a:r>
            <a:b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Coordenador do Laboratório de Design e Usabilidade</a:t>
            </a:r>
            <a:r>
              <a:rPr lang="bg-BG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/>
            </a:r>
            <a:b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bg-BG" sz="1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Pesquisador</a:t>
            </a:r>
            <a:r>
              <a:rPr lang="bg-BG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Produtividade em Pesquisa </a:t>
            </a:r>
            <a:r>
              <a:rPr lang="bg-BG" sz="14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CNPq</a:t>
            </a:r>
            <a:r>
              <a:rPr lang="bg-BG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1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</a:t>
            </a:r>
            <a:b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http://lattes.cnpq.br/9181118757331104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/>
            </a:r>
            <a:br>
              <a:rPr lang="pt-BR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endParaRPr lang="pt-BR" sz="1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E6AE61B-518A-42ED-796D-A88732EDFD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4316" y="1311638"/>
            <a:ext cx="1491134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5928</TotalTime>
  <Words>58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Disciplina Introdução a Ergonomia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faed</cp:lastModifiedBy>
  <cp:revision>102</cp:revision>
  <dcterms:created xsi:type="dcterms:W3CDTF">2020-07-10T12:05:11Z</dcterms:created>
  <dcterms:modified xsi:type="dcterms:W3CDTF">2025-02-14T17:05:22Z</dcterms:modified>
</cp:coreProperties>
</file>