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FE2"/>
    <a:srgbClr val="3272DA"/>
    <a:srgbClr val="205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95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8AEE-17F3-47F0-B20F-04C0E0F9F4D8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08A5-78C3-415D-AC6D-4CB5665D534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2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3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2B30-917C-4BE5-9479-3C348035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22EE6-675E-4602-BA4C-91693B8D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36D5E-B8E1-4FD2-A09F-73EE3304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1467-B537-4D05-924B-9D78ACD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18B9A-5AA8-4CBA-9B2E-6586CF5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EA2B-5908-48D6-A39D-AD4BEF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00BFA-7E9B-4220-BA7F-ECC57DE8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676E5-7B69-411B-A2CE-CDF2C13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C75E2-E722-4DCD-838A-7F859331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54117-77E6-430F-92A1-68254C09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6911F-79E9-413B-8C57-F8B7487C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A92AE-16DA-4C6B-B40C-F2277B9E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945FE-994F-4D34-B37F-E6C0155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E8F9-B1E5-4845-809C-1F42501B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63AE-7A17-4BDF-BCB3-99B14E8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B916-C3DB-4435-890A-B75A4EE7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30AF-5CF4-4D6E-BD0E-94620CE1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DF9A-9126-4598-8844-C1491896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40783-E5AC-414B-A8C5-4915C5EB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C678-1E32-4906-B676-BF40CABD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31E8-16B9-4C23-B2CE-2C552EFF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F4081-97A9-4B68-A4A2-FE0AF77B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9AE2-BE8A-4599-B38C-EB43E22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29F4-E512-41FF-BF99-56107E7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8BF03-76C0-4C4B-9B8C-2DC3A88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3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1BC1-B641-425B-AA70-FAC61C2A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BB2F-2CAE-4CED-AB6B-052DE83C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05E33-6350-449C-97D8-39E8774C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2463E-CA4D-4470-9C14-F347D8F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B7CE4-75F6-41AE-B490-E87D46A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D4EA7-8ED1-4070-9182-E8EDB85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A92F-8F7E-4C6B-ACEE-264B0B2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FBC7B-2DC8-47DF-8EC4-616294D9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8AB56-FD0B-4D6D-B95E-99D8ACE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2FB62-10E8-490D-A51A-CE0FFE44E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7BCD-BC9C-45A9-9EFA-453D6D2EC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0F046-24F9-48BD-88AD-E8BEF25B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E378C-6AF5-415E-94A7-D6C23B36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025BEF-30EB-4134-851C-14AC87B0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643D-C3B4-4156-80E5-C2149901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81C0F-56C9-4226-B46F-7DAF8D9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D6413-8176-48CE-9169-8BAF5A62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A3A8C-8418-4080-B22B-1DC78905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CA4C6-9158-4C06-8F8B-1F5B1DCA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46A9E-D13C-461D-8816-BA05466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5CAD0-B9EF-4BEB-A922-2C8AA816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E7E2-A1AA-47C0-B3D4-F2DE522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8FB02-FCB8-45CB-A758-E2F2E331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53C4F-82E0-4BFF-BC75-CE3D847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4DED7-A2D0-4473-A25F-ABDE863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BA831-DBE9-4A6D-9508-87E17AA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62A3-DF1C-4EE1-AA3F-A51F219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62D-73F2-47AF-AF24-1AD6E7D2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7C510-9312-4D0A-B46B-E5AE1B7D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18D49-886F-4F19-8963-1F06E9F95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919A-EDF1-4092-9E9F-7A0BC41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078BA-871C-43D9-BB54-BB582D3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582C1-3F5A-4A0F-A2A9-B319BB58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4B508-8FD0-4966-834B-C165DAD0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0C9EE-5118-4C49-9C54-D630D914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DEE4-DF23-4556-BCAB-5C549845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510-8F7F-4960-97D1-4924D8A20DAC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3AC3-14AA-4AF2-B4DD-39972968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443C-BB52-43BB-BDE1-AE6727D56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ttes.cnpq.br/0734311707280115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381000" y="44700"/>
            <a:ext cx="9592733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Disciplina: </a:t>
            </a:r>
            <a:r>
              <a:rPr lang="bg-BG" sz="2400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Gestão Ambiental em Operações de Produção</a:t>
            </a:r>
            <a:endParaRPr lang="pt-BR" sz="2400" b="1" i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144801" y="2045246"/>
            <a:ext cx="11439939" cy="3585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Modalidade: </a:t>
            </a:r>
            <a:r>
              <a:rPr lang="bg-BG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Presencial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Horário: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4as feiras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das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8:30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às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12:30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Duração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18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semanas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(3 créditos)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o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Trimestre Letivo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Escopo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Fundamentos da Gestão Ambiental. Ferramentas da Gestão Ambiental (Sistemas de Gestão Ambiental, Normas da Série ISO 14000, ESG, Economia Circular). Mudanças Climáticas e Indicadores de Gestão e Desempenho Ambiental. Desafios da GA nas Organizações de Produção.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Métodos previstos: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Aulas expositivas e exercícios</a:t>
            </a: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Público 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alvo: 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alunos de pós-graduação de qualquer área e IES</a:t>
            </a: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bg-BG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Informações importantes:</a:t>
            </a: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Presença obrigatória na 1a aula (12/03/25)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Todas as aulas presenciais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Obrigação de presença em pelo menos 75% dos encontros (sem exceção)</a:t>
            </a: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bg-BG" b="1" dirty="0" smtClean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Matrícula: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https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://ppgep.ufsc.br/matricula-em-disciplina-isolada/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id="{EC08408F-9239-47B6-A0FF-1059EEFA36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id="{C0B19C40-4724-444C-8BE2-93CABECC00DC}"/>
              </a:ext>
            </a:extLst>
          </p:cNvPr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id="{815ED665-4812-430C-AED5-DB0E96F499FD}"/>
              </a:ext>
            </a:extLst>
          </p:cNvPr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757070"/>
                </a:solidFill>
              </a:rPr>
              <a:t>Programa de Pós-Graduação em Engenharia de Produção</a:t>
            </a:r>
            <a:endParaRPr lang="pt-BR" sz="1400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470" y="6382805"/>
            <a:ext cx="1290105" cy="45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301FEF5-B5AA-41DA-9BBC-D60F86C37B24}"/>
              </a:ext>
            </a:extLst>
          </p:cNvPr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CEB277-6936-5AC5-15F8-8273CBD36D27}"/>
              </a:ext>
            </a:extLst>
          </p:cNvPr>
          <p:cNvSpPr txBox="1"/>
          <p:nvPr/>
        </p:nvSpPr>
        <p:spPr>
          <a:xfrm>
            <a:off x="526143" y="883010"/>
            <a:ext cx="10831286" cy="110799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Lucila Maria de Souza Campos</a:t>
            </a:r>
            <a:endParaRPr lang="pt-BR" sz="1400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/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Dr. </a:t>
            </a:r>
            <a:r>
              <a:rPr lang="bg-BG" sz="14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e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m </a:t>
            </a:r>
            <a:r>
              <a:rPr lang="pt-BR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Engenharia 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de </a:t>
            </a:r>
            <a:r>
              <a:rPr lang="bg-BG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Produção</a:t>
            </a:r>
            <a:r>
              <a:rPr lang="pt-BR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 </a:t>
            </a:r>
            <a:r>
              <a:rPr lang="mr-IN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–</a:t>
            </a:r>
            <a:r>
              <a:rPr lang="bg-BG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 Pós-doutorado em Sustentabilidade na RHUL</a:t>
            </a:r>
          </a:p>
          <a:p>
            <a:pPr algn="ctr"/>
            <a:r>
              <a:rPr lang="pt-BR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Professor </a:t>
            </a:r>
            <a:r>
              <a:rPr lang="bg-BG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Associado</a:t>
            </a:r>
            <a:r>
              <a:rPr lang="pt-BR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 EPS/UFSC, 30+ anos de experiência docente.</a:t>
            </a:r>
            <a:r>
              <a:rPr lang="bg-BG" sz="1300" dirty="0" smtClean="0">
                <a:solidFill>
                  <a:schemeClr val="bg2">
                    <a:lumMod val="25000"/>
                  </a:schemeClr>
                </a:solidFill>
                <a:latin typeface="Raleway"/>
              </a:rPr>
              <a:t> Pesquisador Produtividade em Pesquisa CNPq 1C e membro do Comitê de Assessoramento (CA) do CNPq (2024-2027)</a:t>
            </a:r>
            <a:endParaRPr lang="pt-BR" sz="1300" dirty="0" smtClean="0">
              <a:solidFill>
                <a:schemeClr val="bg2">
                  <a:lumMod val="25000"/>
                </a:schemeClr>
              </a:solidFill>
              <a:latin typeface="Raleway"/>
            </a:endParaRPr>
          </a:p>
          <a:p>
            <a:pPr algn="ctr"/>
            <a:r>
              <a:rPr lang="de-DE" sz="1200" dirty="0">
                <a:hlinkClick r:id="rId5"/>
              </a:rPr>
              <a:t>http://lattes.cnpq.br/</a:t>
            </a:r>
            <a:r>
              <a:rPr lang="de-DE" sz="1200" dirty="0" smtClean="0">
                <a:hlinkClick r:id="rId5"/>
              </a:rPr>
              <a:t>0734311707280115</a:t>
            </a:r>
            <a:r>
              <a:rPr lang="bg-BG" sz="1200" dirty="0" smtClean="0"/>
              <a:t> </a:t>
            </a:r>
            <a:r>
              <a:rPr lang="pt-BR" sz="1200" dirty="0" smtClean="0">
                <a:solidFill>
                  <a:schemeClr val="tx1"/>
                </a:solidFill>
                <a:latin typeface="Raleway"/>
              </a:rPr>
              <a:t>  </a:t>
            </a:r>
            <a:endParaRPr lang="pt-BR" sz="1200" dirty="0">
              <a:solidFill>
                <a:schemeClr val="tx1"/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3383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193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Raleway</vt:lpstr>
      <vt:lpstr>Office Theme</vt:lpstr>
      <vt:lpstr>Disciplina: Gestão Ambiental em Operações de Produção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Engenharia de Produção</dc:title>
  <dc:creator>Icaro Agostino</dc:creator>
  <cp:lastModifiedBy>faed</cp:lastModifiedBy>
  <cp:revision>100</cp:revision>
  <dcterms:created xsi:type="dcterms:W3CDTF">2020-07-10T12:05:11Z</dcterms:created>
  <dcterms:modified xsi:type="dcterms:W3CDTF">2025-02-13T15:00:42Z</dcterms:modified>
</cp:coreProperties>
</file>