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7AF"/>
    <a:srgbClr val="5C8FE2"/>
    <a:srgbClr val="327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5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05.09.2024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381000" y="44700"/>
            <a:ext cx="9592733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Avaliação </a:t>
            </a:r>
            <a:r>
              <a:rPr lang="pt-BR" sz="2400" b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de </a:t>
            </a:r>
            <a:r>
              <a:rPr lang="pt-BR" sz="2400" b="1" smtClean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Desempenho</a:t>
            </a:r>
            <a:endParaRPr lang="pt-BR" sz="2400" b="1" i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15"/>
          <p:cNvSpPr txBox="1"/>
          <p:nvPr/>
        </p:nvSpPr>
        <p:spPr>
          <a:xfrm>
            <a:off x="144801" y="2045246"/>
            <a:ext cx="11439939" cy="3585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bg-BG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quartas, das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14:00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 às 18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(dias: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18 e 25 de setembro;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0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2, 09, 16, 23 e 30 de outubro; 06, 13, 20 e 27 de novembro; e  04 de dezembro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)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12 semanas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crédito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)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 Trimestre Letivo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Origens e evolução temporal da avaliação de desempenho organizacional. Sistema e subsistema de AD. Falhas, desafios, oportunidades e caminhos de pesquisa da/para avaliação de desempenho organizacional. Orientação para seleção, interpretação, reflexão e crítica de um fragmento da literatura por meio do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Knowledge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Development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Process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 – 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Construtivist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 (</a:t>
            </a:r>
            <a:r>
              <a:rPr lang="pt-BR" i="1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ProKnow</a:t>
            </a:r>
            <a:r>
              <a:rPr lang="pt-BR" i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-C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).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Aulas expositivas e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atividades de fixação de conteúdo pós aula. 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alunos de pós-graduação de qualquer área e IES.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bg-BG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Informações importantes: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As aulas são presenciais.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bg-BG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https://ppgep.ufsc.br/matricula-em-disciplina-isolada/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EB277-6936-5AC5-15F8-8273CBD36D27}"/>
              </a:ext>
            </a:extLst>
          </p:cNvPr>
          <p:cNvSpPr txBox="1"/>
          <p:nvPr/>
        </p:nvSpPr>
        <p:spPr>
          <a:xfrm>
            <a:off x="526143" y="1084570"/>
            <a:ext cx="10831286" cy="90794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Sandra Rolim Ensslin</a:t>
            </a:r>
          </a:p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Dra. </a:t>
            </a:r>
            <a:r>
              <a:rPr lang="bg-BG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e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m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Engenharia de 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Produção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mr-IN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–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Pós-doutorado em S</a:t>
            </a:r>
            <a:r>
              <a:rPr lang="pt-BR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istemas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de Controle de Gestão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na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Universidade de Valência (Espanha)</a:t>
            </a:r>
            <a:endParaRPr lang="bg-BG" sz="13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ctr"/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Professora Titular CCN/UFSC, 30+ anos de experiência docente.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Pesquisador Produtividade em Pesquisa CNPq 1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</a:t>
            </a:r>
          </a:p>
          <a:p>
            <a:pPr algn="ctr"/>
            <a:r>
              <a:rPr lang="pt-BR" sz="1200" dirty="0">
                <a:solidFill>
                  <a:srgbClr val="2057AF"/>
                </a:solidFill>
              </a:rPr>
              <a:t>http://lattes.cnpq.br/8229557451803357</a:t>
            </a:r>
            <a:r>
              <a:rPr lang="pt-BR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383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224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Raleway</vt:lpstr>
      <vt:lpstr>Office Theme</vt:lpstr>
      <vt:lpstr>Disciplina: Avaliação de Desempenho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faed</cp:lastModifiedBy>
  <cp:revision>103</cp:revision>
  <dcterms:created xsi:type="dcterms:W3CDTF">2020-07-10T12:05:11Z</dcterms:created>
  <dcterms:modified xsi:type="dcterms:W3CDTF">2024-09-05T16:50:11Z</dcterms:modified>
</cp:coreProperties>
</file>