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9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73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28.08.2024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deps.ufsc.br/diego-fetterman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238900" y="44700"/>
            <a:ext cx="1034220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Análise de dados em Engenharia de Produto e Processo</a:t>
            </a:r>
          </a:p>
        </p:txBody>
      </p:sp>
      <p:sp>
        <p:nvSpPr>
          <p:cNvPr id="136" name="Google Shape;136;p15"/>
          <p:cNvSpPr txBox="1"/>
          <p:nvPr/>
        </p:nvSpPr>
        <p:spPr>
          <a:xfrm>
            <a:off x="275675" y="1153689"/>
            <a:ext cx="7791555" cy="5323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Planejamento de Pesquisa, Nível de mensuração de variáveis, estatística básica e descritiva, construção e validação de questionários, manipulação de banco de dados em software de análise de dados, teste de aderência a distribuição normal, transformação de dados, técnicas de análise de dados não paramétricos e paramétricos.</a:t>
            </a: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Comparações de Médias, Construção e Avaliação de Questionários, Análise de Cluster, Análise Fatorial, Análise de Correlação e Regressão.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Engenheiros, designers, pós-graduandos em Engenharias, Administração e áreas afins.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Quinta-Feira, das 14:00h às 18:00h.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Presencial/Remota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3 créditos, 12 semanas, 3</a:t>
            </a:r>
            <a:r>
              <a:rPr lang="pt-BR" b="1" u="sng" baseline="300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Trimestre Letivo, 19/09 a 08/12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https://ppgep.ufsc.br/matricula-em-disciplina-isolada/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xmlns="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xmlns="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xmlns="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xmlns="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xmlns="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xmlns="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77F1CE5-74FF-EB5E-FEF4-EDD5F9EC5F9B}"/>
              </a:ext>
            </a:extLst>
          </p:cNvPr>
          <p:cNvSpPr txBox="1"/>
          <p:nvPr/>
        </p:nvSpPr>
        <p:spPr>
          <a:xfrm>
            <a:off x="8121691" y="4243475"/>
            <a:ext cx="3903754" cy="9848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Prof. Diego Fettermann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just"/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Curriculo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  <a:hlinkClick r:id="rId5"/>
              </a:rPr>
              <a:t>https://deps.ufsc.br/diego-fettermann/</a:t>
            </a: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just"/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</p:txBody>
      </p:sp>
      <p:pic>
        <p:nvPicPr>
          <p:cNvPr id="1026" name="Picture 2" descr="Como a agilidade na análise de dados ajuda no crescimento da empresa? -  FiveActs">
            <a:extLst>
              <a:ext uri="{FF2B5EF4-FFF2-40B4-BE49-F238E27FC236}">
                <a16:creationId xmlns:a16="http://schemas.microsoft.com/office/drawing/2014/main" xmlns="" id="{C9E2CFC1-53D7-4B03-249F-68E55D914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0" t="18387" r="17535" b="15862"/>
          <a:stretch/>
        </p:blipFill>
        <p:spPr bwMode="auto">
          <a:xfrm>
            <a:off x="8863519" y="1142400"/>
            <a:ext cx="2717322" cy="283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159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Disciplina: Análise de dados em Engenharia de Produto e Processo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PPGEP</cp:lastModifiedBy>
  <cp:revision>82</cp:revision>
  <dcterms:created xsi:type="dcterms:W3CDTF">2020-07-10T12:05:11Z</dcterms:created>
  <dcterms:modified xsi:type="dcterms:W3CDTF">2024-08-28T18:53:24Z</dcterms:modified>
</cp:coreProperties>
</file>