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FE2"/>
    <a:srgbClr val="3272DA"/>
    <a:srgbClr val="205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B01D1-09AF-4EF1-AC4E-4DC3C7C6DA50}" v="221" dt="2024-08-28T17:39: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8AEE-17F3-47F0-B20F-04C0E0F9F4D8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08A5-78C3-415D-AC6D-4CB5665D5341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12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33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8C2B30-917C-4BE5-9479-3C348035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B22EE6-675E-4602-BA4C-91693B8DC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736D5E-B8E1-4FD2-A09F-73EE3304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061467-B537-4D05-924B-9D78ACD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418B9A-5AA8-4CBA-9B2E-6586CF5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2EA2B-5908-48D6-A39D-AD4BEF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0600BFA-7E9B-4220-BA7F-ECC57DE8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E676E5-7B69-411B-A2CE-CDF2C13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3C75E2-E722-4DCD-838A-7F859331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C54117-77E6-430F-92A1-68254C09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FA6911F-79E9-413B-8C57-F8B7487C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E8A92AE-16DA-4C6B-B40C-F2277B9E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945FE-994F-4D34-B37F-E6C0155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37E8F9-B1E5-4845-809C-1F42501B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8963AE-7A17-4BDF-BCB3-99B14E8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58B916-C3DB-4435-890A-B75A4EE7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CD30AF-5CF4-4D6E-BD0E-94620CE1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8BDF9A-9126-4598-8844-C1491896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440783-E5AC-414B-A8C5-4915C5EB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76C678-1E32-4906-B676-BF40CABD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2031E8-16B9-4C23-B2CE-2C552EFF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AF4081-97A9-4B68-A4A2-FE0AF77B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1D9AE2-BE8A-4599-B38C-EB43E22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BB29F4-E512-41FF-BF99-56107E70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48BF03-76C0-4C4B-9B8C-2DC3A88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30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1E1BC1-B641-425B-AA70-FAC61C2A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BBBB2F-2CAE-4CED-AB6B-052DE83C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205E33-6350-449C-97D8-39E8774C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A2463E-CA4D-4470-9C14-F347D8F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2CB7CE4-75F6-41AE-B490-E87D46AE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0D4EA7-8ED1-4070-9182-E8EDB85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60A92F-8F7E-4C6B-ACEE-264B0B2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AFBC7B-2DC8-47DF-8EC4-616294D9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8F8AB56-FD0B-4D6D-B95E-99D8ACE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52FB62-10E8-490D-A51A-CE0FFE44E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F2A7BCD-BC9C-45A9-9EFA-453D6D2EC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280F046-24F9-48BD-88AD-E8BEF25B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7E378C-6AF5-415E-94A7-D6C23B36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7025BEF-30EB-4134-851C-14AC87B0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F643D-C3B4-4156-80E5-C2149901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2F81C0F-56C9-4226-B46F-7DAF8D9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77D6413-8176-48CE-9169-8BAF5A62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79A3A8C-8418-4080-B22B-1DC78905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7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4CA4C6-9158-4C06-8F8B-1F5B1DCA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B946A9E-D13C-461D-8816-BA05466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45CAD0-B9EF-4BEB-A922-2C8AA816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3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FE7E2-A1AA-47C0-B3D4-F2DE522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A8FB02-FCB8-45CB-A758-E2F2E331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5553C4F-82E0-4BFF-BC75-CE3D847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64DED7-A2D0-4473-A25F-ABDE863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9BA831-DBE9-4A6D-9508-87E17AA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C162A3-DF1C-4EE1-AA3F-A51F219A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D162D-73F2-47AF-AF24-1AD6E7D2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D47C510-9312-4D0A-B46B-E5AE1B7D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B18D49-886F-4F19-8963-1F06E9F95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2D919A-EDF1-4092-9E9F-7A0BC41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E078BA-871C-43D9-BB54-BB582D3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C582C1-3F5A-4A0F-A2A9-B319BB58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6B4B508-8FD0-4966-834B-C165DAD0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80C9EE-5118-4C49-9C54-D630D914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F2DEE4-DF23-4556-BCAB-5C54984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510-8F7F-4960-97D1-4924D8A20DAC}" type="datetimeFigureOut">
              <a:rPr lang="de-DE" smtClean="0"/>
              <a:t>28.08.2024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C63AC3-14AA-4AF2-B4DD-39972968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2A443C-BB52-43BB-BDE1-AE6727D56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238900" y="44700"/>
            <a:ext cx="10342200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sz="28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Disciplina: Abordagens aplicadas para pesquisa </a:t>
            </a:r>
            <a:br>
              <a:rPr lang="pt-BR" sz="28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pt-BR" sz="28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em Engenharia de Produção</a:t>
            </a:r>
          </a:p>
        </p:txBody>
      </p:sp>
      <p:sp>
        <p:nvSpPr>
          <p:cNvPr id="136" name="Google Shape;136;p15"/>
          <p:cNvSpPr txBox="1"/>
          <p:nvPr/>
        </p:nvSpPr>
        <p:spPr>
          <a:xfrm>
            <a:off x="275675" y="1275463"/>
            <a:ext cx="7626189" cy="48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Modalidade: Online/Remoto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1. Formulação do problema de pesquisa e técnicas emergentes na Eng. de produção; 2. Revisão de Estatística, Teoria de Aceitação de Tecnologias; 3. Construção e validação de questionários; </a:t>
            </a: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4. Modelagem por Equações Estruturais; 5. </a:t>
            </a:r>
            <a:r>
              <a:rPr lang="pt-BR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Interpretive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Structural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Modeling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– ISM; 6. DEMATEL e Grey-DEMATEL; 7. Aplicação em casos.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Métodos previstos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 Solução de casos, seminários e produção de artigo com método aplicado.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Público alvo: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Engenheiros, administradores,  pós-graduandos em Engenharias e áreas afins.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Horário: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Terças, das 14h às 18h. 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Datas: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17/09 a 03/12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" name="Google Shape;100;p14">
            <a:extLst>
              <a:ext uri="{FF2B5EF4-FFF2-40B4-BE49-F238E27FC236}">
                <a16:creationId xmlns:a16="http://schemas.microsoft.com/office/drawing/2014/main" xmlns="" id="{EC08408F-9239-47B6-A0FF-1059EEFA36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14">
            <a:extLst>
              <a:ext uri="{FF2B5EF4-FFF2-40B4-BE49-F238E27FC236}">
                <a16:creationId xmlns:a16="http://schemas.microsoft.com/office/drawing/2014/main" xmlns="" id="{C0B19C40-4724-444C-8BE2-93CABECC00DC}"/>
              </a:ext>
            </a:extLst>
          </p:cNvPr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03;p14">
            <a:extLst>
              <a:ext uri="{FF2B5EF4-FFF2-40B4-BE49-F238E27FC236}">
                <a16:creationId xmlns:a16="http://schemas.microsoft.com/office/drawing/2014/main" xmlns="" id="{815ED665-4812-430C-AED5-DB0E96F499FD}"/>
              </a:ext>
            </a:extLst>
          </p:cNvPr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757070"/>
                </a:solidFill>
              </a:rPr>
              <a:t>Programa de Pós-Graduação em Engenharia de Produção</a:t>
            </a:r>
            <a:endParaRPr lang="pt-BR" sz="1400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E5BA8107-7BEA-4593-89E8-42515698D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470" y="6382805"/>
            <a:ext cx="1290105" cy="45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8301FEF5-B5AA-41DA-9BBC-D60F86C37B24}"/>
              </a:ext>
            </a:extLst>
          </p:cNvPr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xmlns="" id="{74E0FDDC-3831-47BB-A079-0381628B7972}"/>
                </a:ext>
              </a:extLst>
            </p:cNvPr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ight Triangle 2">
              <a:extLst>
                <a:ext uri="{FF2B5EF4-FFF2-40B4-BE49-F238E27FC236}">
                  <a16:creationId xmlns:a16="http://schemas.microsoft.com/office/drawing/2014/main" xmlns="" id="{D2588252-6368-402C-B776-CDADDDDC36D0}"/>
                </a:ext>
              </a:extLst>
            </p:cNvPr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115" h="1347456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ight Triangle 2">
              <a:extLst>
                <a:ext uri="{FF2B5EF4-FFF2-40B4-BE49-F238E27FC236}">
                  <a16:creationId xmlns:a16="http://schemas.microsoft.com/office/drawing/2014/main" xmlns="" id="{12BC4E33-7EBC-47B2-A941-6771DDE2561E}"/>
                </a:ext>
              </a:extLst>
            </p:cNvPr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  <a:gd name="connsiteX0" fmla="*/ 0 w 487065"/>
                <a:gd name="connsiteY0" fmla="*/ 686149 h 1429099"/>
                <a:gd name="connsiteX1" fmla="*/ 0 w 487065"/>
                <a:gd name="connsiteY1" fmla="*/ 0 h 1429099"/>
                <a:gd name="connsiteX2" fmla="*/ 487065 w 487065"/>
                <a:gd name="connsiteY2" fmla="*/ 1429099 h 1429099"/>
                <a:gd name="connsiteX3" fmla="*/ 0 w 487065"/>
                <a:gd name="connsiteY3" fmla="*/ 686149 h 14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65" h="1429099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" name="Imagem 4" descr="Planejamento de dois colegas no quadro com anotações autoadesivas">
            <a:extLst>
              <a:ext uri="{FF2B5EF4-FFF2-40B4-BE49-F238E27FC236}">
                <a16:creationId xmlns:a16="http://schemas.microsoft.com/office/drawing/2014/main" xmlns="" id="{24BD1C9C-BA2C-7453-7B7A-FF737A87A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766" y="1160332"/>
            <a:ext cx="3860932" cy="236393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4CEB277-6936-5AC5-15F8-8273CBD36D27}"/>
              </a:ext>
            </a:extLst>
          </p:cNvPr>
          <p:cNvSpPr txBox="1"/>
          <p:nvPr/>
        </p:nvSpPr>
        <p:spPr>
          <a:xfrm>
            <a:off x="8138858" y="3635101"/>
            <a:ext cx="3860932" cy="295465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Professores ministrantes: </a:t>
            </a:r>
          </a:p>
          <a:p>
            <a:pPr algn="just"/>
            <a:endParaRPr lang="pt-BR" sz="1400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Dra. Eng. Marina Bouzon</a:t>
            </a: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just"/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Formada em Eng. de Produção pela UFSC, mestre em </a:t>
            </a:r>
            <a:r>
              <a:rPr lang="pt-BR" sz="1300" i="1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Lean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 pela Eng. Mecânica (POSMEC – UFSC) e doutora em Logística pela Eng. de Produção (PPGEP-UFSC). </a:t>
            </a:r>
          </a:p>
          <a:p>
            <a:pPr algn="just"/>
            <a:endParaRPr lang="pt-BR" sz="13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Dr. Diego de Castro </a:t>
            </a:r>
            <a:r>
              <a:rPr lang="pt-BR" sz="1400" b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Fettermann</a:t>
            </a:r>
            <a:endParaRPr lang="pt-BR" sz="1400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just"/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Doutor em Engenharia de Produção pela UFRGS, pesquisador CNPq e com experiência desenvolvimento de produtos e transformação digital.</a:t>
            </a:r>
          </a:p>
          <a:p>
            <a:pPr algn="just"/>
            <a:endParaRPr lang="pt-BR" sz="1300" dirty="0">
              <a:solidFill>
                <a:schemeClr val="bg2">
                  <a:lumMod val="25000"/>
                </a:schemeClr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59683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193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Theme</vt:lpstr>
      <vt:lpstr>Disciplina: Abordagens aplicadas para pesquisa  em Engenharia de Produção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Pós-Graduação em Engenharia de Produção</dc:title>
  <dc:creator>Icaro Agostino</dc:creator>
  <cp:lastModifiedBy>PPGEP</cp:lastModifiedBy>
  <cp:revision>69</cp:revision>
  <dcterms:created xsi:type="dcterms:W3CDTF">2020-07-10T12:05:11Z</dcterms:created>
  <dcterms:modified xsi:type="dcterms:W3CDTF">2024-08-28T18:25:06Z</dcterms:modified>
</cp:coreProperties>
</file>